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2" r:id="rId7"/>
    <p:sldId id="263" r:id="rId8"/>
    <p:sldId id="305" r:id="rId9"/>
    <p:sldId id="307" r:id="rId10"/>
    <p:sldId id="308" r:id="rId11"/>
    <p:sldId id="306" r:id="rId12"/>
    <p:sldId id="264" r:id="rId13"/>
    <p:sldId id="265" r:id="rId14"/>
    <p:sldId id="284" r:id="rId15"/>
    <p:sldId id="285" r:id="rId16"/>
  </p:sldIdLst>
  <p:sldSz cx="9144000" cy="5143500"/>
  <p:notesSz cx="6858000" cy="9144000"/>
  <p:embeddedFontLst>
    <p:embeddedFont>
      <p:font typeface="Montserrat ExtraBold"/>
      <p:bold r:id="rId20"/>
    </p:embeddedFont>
    <p:embeddedFont>
      <p:font typeface="Montserrat"/>
      <p:regular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italic r:id="rId27"/>
    </p:embeddedFont>
  </p:embeddedFontLst>
  <p:custDataLst>
    <p:tags r:id="rId2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4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&#40644;&#26480;\Documents\tencent%20files\1535425630\filerecv\alpha&#29123;&#23613;&#2227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alpha</a:t>
            </a:r>
            <a:r>
              <a:rPr lang="zh-CN" altLang="en-US"/>
              <a:t>冲刺项目燃尽图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[alpha燃尽图.xlsx]Sheet1!$A$5</c:f>
              <c:strCache>
                <c:ptCount val="1"/>
                <c:pt idx="0">
                  <c:v>预期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[alpha燃尽图.xlsx]Sheet1!$B$4:$G$4</c:f>
              <c:strCache>
                <c:ptCount val="6"/>
                <c:pt idx="0" c:formatCode="@">
                  <c:v>11.20</c:v>
                </c:pt>
                <c:pt idx="1" c:formatCode="@">
                  <c:v>11.22</c:v>
                </c:pt>
                <c:pt idx="2" c:formatCode="@">
                  <c:v>11.24</c:v>
                </c:pt>
                <c:pt idx="3" c:formatCode="@">
                  <c:v>11.26</c:v>
                </c:pt>
                <c:pt idx="4" c:formatCode="@">
                  <c:v>11.28</c:v>
                </c:pt>
                <c:pt idx="5" c:formatCode="@">
                  <c:v>11.30</c:v>
                </c:pt>
              </c:strCache>
            </c:strRef>
          </c:cat>
          <c:val>
            <c:numRef>
              <c:f>[alpha燃尽图.xlsx]Sheet1!$B$5:$G$5</c:f>
              <c:numCache>
                <c:formatCode>General</c:formatCode>
                <c:ptCount val="6"/>
                <c:pt idx="0">
                  <c:v>100</c:v>
                </c:pt>
                <c:pt idx="1">
                  <c:v>90</c:v>
                </c:pt>
                <c:pt idx="2">
                  <c:v>70</c:v>
                </c:pt>
                <c:pt idx="3">
                  <c:v>40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[alpha燃尽图.xlsx]Sheet1!$A$6</c:f>
              <c:strCache>
                <c:ptCount val="1"/>
                <c:pt idx="0">
                  <c:v>实际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[alpha燃尽图.xlsx]Sheet1!$B$4:$G$4</c:f>
              <c:strCache>
                <c:ptCount val="6"/>
                <c:pt idx="0" c:formatCode="@">
                  <c:v>11.20</c:v>
                </c:pt>
                <c:pt idx="1" c:formatCode="@">
                  <c:v>11.22</c:v>
                </c:pt>
                <c:pt idx="2" c:formatCode="@">
                  <c:v>11.24</c:v>
                </c:pt>
                <c:pt idx="3" c:formatCode="@">
                  <c:v>11.26</c:v>
                </c:pt>
                <c:pt idx="4" c:formatCode="@">
                  <c:v>11.28</c:v>
                </c:pt>
                <c:pt idx="5" c:formatCode="@">
                  <c:v>11.30</c:v>
                </c:pt>
              </c:strCache>
            </c:strRef>
          </c:cat>
          <c:val>
            <c:numRef>
              <c:f>[alpha燃尽图.xlsx]Sheet1!$B$6:$G$6</c:f>
              <c:numCache>
                <c:formatCode>General</c:formatCode>
                <c:ptCount val="6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937462335"/>
        <c:axId val="1791000943"/>
      </c:lineChart>
      <c:catAx>
        <c:axId val="19374623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日期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91000943"/>
        <c:crosses val="autoZero"/>
        <c:auto val="1"/>
        <c:lblAlgn val="ctr"/>
        <c:lblOffset val="100"/>
        <c:noMultiLvlLbl val="0"/>
      </c:catAx>
      <c:valAx>
        <c:axId val="179100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剩余任务量</a:t>
                </a:r>
                <a:r>
                  <a:rPr lang="en-US" altLang="zh-CN"/>
                  <a:t>/%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37462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1.png"/><Relationship Id="rId3" Type="http://schemas.openxmlformats.org/officeDocument/2006/relationships/tags" Target="../tags/tag23.xml"/><Relationship Id="rId2" Type="http://schemas.openxmlformats.org/officeDocument/2006/relationships/image" Target="../media/image30.png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3.png"/><Relationship Id="rId2" Type="http://schemas.openxmlformats.org/officeDocument/2006/relationships/tags" Target="../tags/tag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28.jpe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 Sprint summary report</a:t>
            </a:r>
            <a:endParaRPr 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Second-hand rental platform</a:t>
            </a:r>
            <a:r>
              <a:rPr lang="en-US" altLang="en-GB"/>
              <a:t>------G 1 THEMIS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4139895" y="318000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---reporter</a:t>
            </a:r>
            <a:r>
              <a:rPr lang="zh-CN" altLang="en-US" sz="2200" b="0">
                <a:latin typeface="Montserrat ExtraLight"/>
                <a:ea typeface="宋体" panose="02010600030101010101" pitchFamily="2" charset="-122"/>
                <a:cs typeface="Montserrat ExtraLight"/>
                <a:sym typeface="Montserrat ExtraLight"/>
              </a:rPr>
              <a:t>：</a:t>
            </a:r>
            <a:r>
              <a:rPr lang="en-US" altLang="zh-CN" sz="2200" b="0">
                <a:latin typeface="Montserrat ExtraLight"/>
                <a:ea typeface="宋体" panose="02010600030101010101" pitchFamily="2" charset="-122"/>
                <a:cs typeface="Montserrat ExtraLight"/>
                <a:sym typeface="Montserrat ExtraLight"/>
              </a:rPr>
              <a:t>Siqi Lin</a:t>
            </a:r>
            <a:endParaRPr lang="en-US" altLang="zh-CN" sz="2200" b="0">
              <a:latin typeface="Montserrat ExtraLight"/>
              <a:ea typeface="宋体" panose="02010600030101010101" pitchFamily="2" charset="-122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Summary</a:t>
            </a:r>
            <a:endParaRPr lang="en-US" alt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</a:rPr>
              <a:t>Front end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6" name="Google Shape;236;p46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realizes the page layout, jump and button interaction required by UI</a:t>
            </a:r>
            <a:endParaRPr lang="en-GB"/>
          </a:p>
        </p:txBody>
      </p:sp>
      <p:sp>
        <p:nvSpPr>
          <p:cNvPr id="237" name="Google Shape;237;p46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Back end</a:t>
            </a:r>
            <a:endParaRPr lang="en-US" altLang="en-GB"/>
          </a:p>
        </p:txBody>
      </p:sp>
      <p:sp>
        <p:nvSpPr>
          <p:cNvPr id="238" name="Google Shape;238;p46"/>
          <p:cNvSpPr txBox="1"/>
          <p:nvPr>
            <p:ph type="subTitle" idx="3"/>
          </p:nvPr>
        </p:nvSpPr>
        <p:spPr>
          <a:xfrm>
            <a:off x="6028690" y="3453130"/>
            <a:ext cx="2691130" cy="123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back-end interface and information flow processing are realized</a:t>
            </a:r>
            <a:r>
              <a:rPr lang="en-US" altLang="en-GB"/>
              <a:t>. There are also database data list creation</a:t>
            </a:r>
            <a:endParaRPr lang="en-US" altLang="en-GB"/>
          </a:p>
        </p:txBody>
      </p:sp>
      <p:sp>
        <p:nvSpPr>
          <p:cNvPr id="239" name="Google Shape;239;p46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UI</a:t>
            </a:r>
            <a:endParaRPr lang="en-US" altLang="en-GB"/>
          </a:p>
        </p:txBody>
      </p:sp>
      <p:sp>
        <p:nvSpPr>
          <p:cNvPr id="240" name="Google Shape;240;p46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page design that can be realized at present is designed</a:t>
            </a:r>
            <a:endParaRPr lang="en-GB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929640" y="436245"/>
            <a:ext cx="2917825" cy="1221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</a:t>
            </a:r>
            <a:r>
              <a:rPr lang="en-GB"/>
              <a:t>uture </a:t>
            </a:r>
            <a:r>
              <a:rPr lang="en-US" altLang="en-GB"/>
              <a:t>E</a:t>
            </a:r>
            <a:r>
              <a:rPr lang="en-GB"/>
              <a:t>xpectations</a:t>
            </a:r>
            <a:endParaRPr lang="en-GB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WEB</a:t>
            </a:r>
            <a:endParaRPr lang="en-GB"/>
          </a:p>
        </p:txBody>
      </p:sp>
      <p:sp>
        <p:nvSpPr>
          <p:cNvPr id="2142" name="Google Shape;2142;p66"/>
          <p:cNvSpPr txBox="1"/>
          <p:nvPr>
            <p:ph type="subTitle" idx="1"/>
          </p:nvPr>
        </p:nvSpPr>
        <p:spPr>
          <a:xfrm>
            <a:off x="5687695" y="483235"/>
            <a:ext cx="2556510" cy="181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user-friendly UI interaction interface</a:t>
            </a:r>
            <a:r>
              <a:rPr lang="en-US" altLang="en-GB"/>
              <a:t> Including updates to fonts and interactive buttons.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Complete the corresponding interface of self-help Q&amp;A to facilitate new users to quickly solve questions</a:t>
            </a:r>
            <a:endParaRPr lang="en-US" altLang="en-GB"/>
          </a:p>
        </p:txBody>
      </p:sp>
      <p:sp>
        <p:nvSpPr>
          <p:cNvPr id="2144" name="Google Shape;2144;p66"/>
          <p:cNvSpPr/>
          <p:nvPr/>
        </p:nvSpPr>
        <p:spPr>
          <a:xfrm>
            <a:off x="2770776" y="1650876"/>
            <a:ext cx="2275841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6" name="Google Shape;2146;p66"/>
          <p:cNvSpPr/>
          <p:nvPr/>
        </p:nvSpPr>
        <p:spPr>
          <a:xfrm>
            <a:off x="1184225" y="2280138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0675" y="2036445"/>
            <a:ext cx="2120265" cy="37414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33805" y="2499360"/>
            <a:ext cx="1090930" cy="1950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THANKS FOR LISTENING AND BRING FORWARD OPINIONS</a:t>
            </a:r>
            <a:endParaRPr lang="en-US" altLang="en-GB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79" name="Google Shape;179;p4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RESULT</a:t>
            </a:r>
            <a:endParaRPr lang="en-US" altLang="en-GB"/>
          </a:p>
        </p:txBody>
      </p:sp>
      <p:sp>
        <p:nvSpPr>
          <p:cNvPr id="180" name="Google Shape;180;p40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result of the Alpha dash</a:t>
            </a:r>
            <a:endParaRPr lang="en-GB"/>
          </a:p>
        </p:txBody>
      </p:sp>
      <p:sp>
        <p:nvSpPr>
          <p:cNvPr id="181" name="Google Shape;181;p40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GAIN</a:t>
            </a:r>
            <a:endParaRPr lang="en-US" altLang="en-GB"/>
          </a:p>
        </p:txBody>
      </p:sp>
      <p:sp>
        <p:nvSpPr>
          <p:cNvPr id="182" name="Google Shape;182;p40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the group's overall gains</a:t>
            </a:r>
            <a:endParaRPr lang="en-GB"/>
          </a:p>
        </p:txBody>
      </p:sp>
      <p:sp>
        <p:nvSpPr>
          <p:cNvPr id="183" name="Google Shape;183;p40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TARGET</a:t>
            </a:r>
            <a:endParaRPr lang="en-US" altLang="en-GB"/>
          </a:p>
        </p:txBody>
      </p:sp>
      <p:sp>
        <p:nvSpPr>
          <p:cNvPr id="184" name="Google Shape;184;p40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 before the Alpha Sprint started</a:t>
            </a:r>
            <a:endParaRPr lang="en-GB"/>
          </a:p>
        </p:txBody>
      </p:sp>
      <p:sp>
        <p:nvSpPr>
          <p:cNvPr id="185" name="Google Shape;185;p40"/>
          <p:cNvSpPr txBox="1"/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86" name="Google Shape;186;p40"/>
          <p:cNvSpPr txBox="1"/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TARGET</a:t>
            </a:r>
            <a:r>
              <a:rPr lang="en-GB"/>
              <a:t>!</a:t>
            </a:r>
            <a:endParaRPr lang="en-GB"/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4716185" y="357969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THEMIS development plan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Alpha Sprint</a:t>
            </a:r>
            <a:r>
              <a:rPr lang="en-US" altLang="en-GB">
                <a:sym typeface="+mn-ea"/>
              </a:rPr>
              <a:t> Plan</a:t>
            </a:r>
            <a:r>
              <a:rPr lang="en-GB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" name="图片 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3895" y="1419225"/>
            <a:ext cx="3474720" cy="2796540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>
            <p:custDataLst>
              <p:tags r:id="rId4"/>
            </p:custDataLst>
          </p:nvPr>
        </p:nvGraphicFramePr>
        <p:xfrm>
          <a:off x="4356100" y="267335"/>
          <a:ext cx="46177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15" name="Google Shape;2015;p58"/>
          <p:cNvSpPr/>
          <p:nvPr>
            <p:custDataLst>
              <p:tags r:id="rId5"/>
            </p:custDataLst>
          </p:nvPr>
        </p:nvSpPr>
        <p:spPr>
          <a:xfrm>
            <a:off x="107148" y="33907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7" name="Google Shape;2017;p58"/>
          <p:cNvSpPr/>
          <p:nvPr>
            <p:custDataLst>
              <p:tags r:id="rId6"/>
            </p:custDataLst>
          </p:nvPr>
        </p:nvSpPr>
        <p:spPr>
          <a:xfrm>
            <a:off x="375834" y="48986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Period One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347470"/>
            <a:ext cx="3960000" cy="27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/>
          <p:nvPr>
            <p:ph type="title" idx="2"/>
          </p:nvPr>
        </p:nvSpPr>
        <p:spPr>
          <a:xfrm>
            <a:off x="5147945" y="1275080"/>
            <a:ext cx="3297555" cy="2025015"/>
          </a:xfrm>
        </p:spPr>
        <p:txBody>
          <a:bodyPr/>
          <a:p>
            <a:pPr algn="l"/>
            <a:r>
              <a:rPr lang="zh-CN" altLang="en-US" sz="900"/>
              <a:t>Found and downloaded appropriate UI component materials for some pages;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The general front-end framework is built, and changes will be made according to the actual situation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Completed the detailed coding of some pages;</a:t>
            </a:r>
            <a:endParaRPr lang="zh-CN" altLang="en-US" sz="900"/>
          </a:p>
        </p:txBody>
      </p:sp>
      <p:sp>
        <p:nvSpPr>
          <p:cNvPr id="2012" name="Google Shape;2012;p58"/>
          <p:cNvSpPr/>
          <p:nvPr>
            <p:custDataLst>
              <p:tags r:id="rId2"/>
            </p:custDataLst>
          </p:nvPr>
        </p:nvSpPr>
        <p:spPr>
          <a:xfrm>
            <a:off x="7596540" y="350772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7808713" y="3720299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>
              <p:custDataLst>
                <p:tags r:id="rId3"/>
              </p:custDataLst>
            </p:nvPr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>
              <p:custDataLst>
                <p:tags r:id="rId4"/>
              </p:custDataLst>
            </p:nvPr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Period Two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标题 3"/>
          <p:cNvSpPr/>
          <p:nvPr>
            <p:ph type="title" idx="2"/>
          </p:nvPr>
        </p:nvSpPr>
        <p:spPr>
          <a:xfrm>
            <a:off x="5147945" y="1275080"/>
            <a:ext cx="3297555" cy="2025015"/>
          </a:xfrm>
        </p:spPr>
        <p:txBody>
          <a:bodyPr/>
          <a:p>
            <a:pPr algn="l"/>
            <a:r>
              <a:rPr lang="zh-CN" altLang="en-US" sz="900"/>
              <a:t>Import some open source libraries (baomidou to encrypt information and some code libraries within org for easy programming)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Created some parameter classes and encapsulated them for use in subsequent projects.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Data output function;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Product information Modifies the function of the module.</a:t>
            </a:r>
            <a:endParaRPr lang="zh-CN" altLang="en-US" sz="9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347470"/>
            <a:ext cx="3960000" cy="27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12" name="Google Shape;2012;p58"/>
          <p:cNvSpPr/>
          <p:nvPr>
            <p:custDataLst>
              <p:tags r:id="rId2"/>
            </p:custDataLst>
          </p:nvPr>
        </p:nvSpPr>
        <p:spPr>
          <a:xfrm>
            <a:off x="7380640" y="343533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7592813" y="3647909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>
              <p:custDataLst>
                <p:tags r:id="rId3"/>
              </p:custDataLst>
            </p:nvPr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>
              <p:custDataLst>
                <p:tags r:id="rId4"/>
              </p:custDataLst>
            </p:nvPr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Period Three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标题 3"/>
          <p:cNvSpPr/>
          <p:nvPr>
            <p:ph type="title" idx="2"/>
          </p:nvPr>
        </p:nvSpPr>
        <p:spPr>
          <a:xfrm>
            <a:off x="5147945" y="1275080"/>
            <a:ext cx="3297555" cy="2025015"/>
          </a:xfrm>
        </p:spPr>
        <p:txBody>
          <a:bodyPr/>
          <a:p>
            <a:pPr algn="l"/>
            <a:r>
              <a:rPr lang="zh-CN" altLang="en-US" sz="900"/>
              <a:t>Supplement the detailed layout of three pages;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Added text information for some pages;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Build and code the back-end interface of wechat users;</a:t>
            </a:r>
            <a:endParaRPr lang="zh-CN" altLang="en-US" sz="90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1563370"/>
            <a:ext cx="3960000" cy="27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12" name="Google Shape;2012;p58"/>
          <p:cNvSpPr/>
          <p:nvPr>
            <p:custDataLst>
              <p:tags r:id="rId2"/>
            </p:custDataLst>
          </p:nvPr>
        </p:nvSpPr>
        <p:spPr>
          <a:xfrm>
            <a:off x="7380640" y="343533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7592813" y="3647909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>
              <p:custDataLst>
                <p:tags r:id="rId3"/>
              </p:custDataLst>
            </p:nvPr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>
              <p:custDataLst>
                <p:tags r:id="rId4"/>
              </p:custDataLst>
            </p:nvPr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Period Four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标题 3"/>
          <p:cNvSpPr/>
          <p:nvPr>
            <p:ph type="title" idx="2"/>
          </p:nvPr>
        </p:nvSpPr>
        <p:spPr>
          <a:xfrm>
            <a:off x="5147945" y="627380"/>
            <a:ext cx="3297555" cy="2025015"/>
          </a:xfrm>
        </p:spPr>
        <p:txBody>
          <a:bodyPr/>
          <a:p>
            <a:pPr algn="l"/>
            <a:r>
              <a:rPr lang="zh-CN" altLang="en-US" sz="900"/>
              <a:t> Front end</a:t>
            </a:r>
            <a:r>
              <a:rPr lang="en-US" altLang="zh-CN" sz="900"/>
              <a:t>’s task:</a:t>
            </a:r>
            <a:br>
              <a:rPr lang="zh-CN" altLang="en-US" sz="900"/>
            </a:br>
            <a:r>
              <a:rPr lang="zh-CN" altLang="en-US" sz="900"/>
              <a:t>Implement the remaining pages, and all pages connected to the back end;</a:t>
            </a:r>
            <a:br>
              <a:rPr lang="zh-CN" altLang="en-US" sz="900"/>
            </a:br>
            <a:r>
              <a:rPr lang="zh-CN" altLang="en-US" sz="900"/>
              <a:t>Realization of the front-end design of the registration page;</a:t>
            </a:r>
            <a:br>
              <a:rPr lang="zh-CN" altLang="en-US" sz="900"/>
            </a:br>
            <a:r>
              <a:rPr lang="zh-CN" altLang="en-US" sz="900"/>
              <a:t>Realization of the front-end design of the retrieval, information editing and details pages for unused items;</a:t>
            </a:r>
            <a:br>
              <a:rPr lang="zh-CN" altLang="en-US" sz="900"/>
            </a:br>
            <a:r>
              <a:rPr lang="zh-CN" altLang="en-US" sz="900"/>
              <a:t>Front-end design for the password change page;</a:t>
            </a:r>
            <a:br>
              <a:rPr lang="zh-CN" altLang="en-US" sz="900"/>
            </a:br>
            <a:r>
              <a:rPr lang="zh-CN" altLang="en-US" sz="900"/>
              <a:t>Front-end design of the page for modifying user information;</a:t>
            </a:r>
            <a:br>
              <a:rPr lang="zh-CN" altLang="en-US" sz="900"/>
            </a:br>
            <a:r>
              <a:rPr lang="zh-CN" altLang="en-US" sz="900"/>
              <a:t>Front-end design of the page for quick release of products;</a:t>
            </a:r>
            <a:endParaRPr lang="zh-CN" altLang="en-US" sz="900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971677" y="1221867"/>
            <a:ext cx="3960000" cy="27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标题 3"/>
          <p:cNvSpPr/>
          <p:nvPr>
            <p:custDataLst>
              <p:tags r:id="rId2"/>
            </p:custDataLst>
          </p:nvPr>
        </p:nvSpPr>
        <p:spPr>
          <a:xfrm>
            <a:off x="5147945" y="2715260"/>
            <a:ext cx="3297555" cy="20250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zh-CN" sz="900"/>
              <a:t>Back end’s task:</a:t>
            </a:r>
            <a:endParaRPr lang="zh-CN" altLang="en-US" sz="900"/>
          </a:p>
          <a:p>
            <a:pPr algn="l"/>
            <a:r>
              <a:rPr lang="zh-CN" altLang="en-US" sz="900"/>
              <a:t>Implement the back-end processing of the order class;</a:t>
            </a:r>
            <a:endParaRPr lang="zh-CN" altLang="en-US" sz="900"/>
          </a:p>
          <a:p>
            <a:pPr algn="l"/>
            <a:r>
              <a:rPr lang="zh-CN" altLang="en-US" sz="900"/>
              <a:t>Realize the back-end processing of product picture update;</a:t>
            </a:r>
            <a:endParaRPr lang="zh-CN" altLang="en-US" sz="900"/>
          </a:p>
          <a:p>
            <a:pPr algn="l"/>
            <a:r>
              <a:rPr lang="zh-CN" altLang="en-US" sz="900"/>
              <a:t>Implement back-end processing of error reporting in special cases;</a:t>
            </a:r>
            <a:endParaRPr lang="zh-CN" altLang="en-US" sz="900"/>
          </a:p>
          <a:p>
            <a:pPr algn="l"/>
            <a:r>
              <a:rPr lang="zh-CN" altLang="en-US" sz="900"/>
              <a:t>Implement the back-end code processing of shopping cart;</a:t>
            </a:r>
            <a:endParaRPr lang="zh-CN" altLang="en-US" sz="900"/>
          </a:p>
          <a:p>
            <a:pPr algn="l"/>
            <a:r>
              <a:rPr lang="zh-CN" altLang="en-US" sz="900"/>
              <a:t>Minor bug fixes for written code interfaces and additions to real classes;</a:t>
            </a:r>
            <a:endParaRPr lang="zh-CN" altLang="en-US" sz="900"/>
          </a:p>
        </p:txBody>
      </p:sp>
      <p:sp>
        <p:nvSpPr>
          <p:cNvPr id="2012" name="Google Shape;2012;p58"/>
          <p:cNvSpPr/>
          <p:nvPr>
            <p:custDataLst>
              <p:tags r:id="rId3"/>
            </p:custDataLst>
          </p:nvPr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>
              <p:custDataLst>
                <p:tags r:id="rId4"/>
              </p:custDataLst>
            </p:nvPr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>
              <p:custDataLst>
                <p:tags r:id="rId5"/>
              </p:custDataLst>
            </p:nvPr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Period Five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标题 3"/>
          <p:cNvSpPr/>
          <p:nvPr>
            <p:ph type="title" idx="2"/>
          </p:nvPr>
        </p:nvSpPr>
        <p:spPr>
          <a:xfrm>
            <a:off x="5147945" y="1275080"/>
            <a:ext cx="3297555" cy="2025015"/>
          </a:xfrm>
        </p:spPr>
        <p:txBody>
          <a:bodyPr/>
          <a:p>
            <a:pPr algn="l"/>
            <a:r>
              <a:rPr lang="zh-CN" altLang="en-US" sz="900"/>
              <a:t>Complete the port development required for the remaining pages and debug between the front and back ends；</a:t>
            </a:r>
            <a:br>
              <a:rPr lang="zh-CN" altLang="en-US" sz="900"/>
            </a:br>
            <a:br>
              <a:rPr lang="zh-CN" altLang="en-US" sz="900"/>
            </a:br>
            <a:r>
              <a:rPr lang="zh-CN" altLang="en-US" sz="900"/>
              <a:t>Consolidate all mysql data lists and delete redundant data tables；</a:t>
            </a:r>
            <a:endParaRPr lang="zh-CN" altLang="en-US" sz="900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8530" y="1203325"/>
            <a:ext cx="3960000" cy="27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12" name="Google Shape;2012;p58"/>
          <p:cNvSpPr/>
          <p:nvPr>
            <p:custDataLst>
              <p:tags r:id="rId3"/>
            </p:custDataLst>
          </p:nvPr>
        </p:nvSpPr>
        <p:spPr>
          <a:xfrm>
            <a:off x="7668295" y="330007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7880468" y="351265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>
              <p:custDataLst>
                <p:tags r:id="rId4"/>
              </p:custDataLst>
            </p:nvPr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>
              <p:custDataLst>
                <p:tags r:id="rId5"/>
              </p:custDataLst>
            </p:nvPr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commondata" val="eyJoZGlkIjoiN2JhODE4ZDhlYzJmNDNlMDc1ZjlmNDhiN2MxMzRkNj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2437</Words>
  <Application>WPS 演示</Application>
  <PresentationFormat/>
  <Paragraphs>81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微软雅黑</vt:lpstr>
      <vt:lpstr>Arial Unicode MS</vt:lpstr>
      <vt:lpstr>Calibri</vt:lpstr>
      <vt:lpstr>Amatic SC</vt:lpstr>
      <vt:lpstr>Roboto Medium</vt:lpstr>
      <vt:lpstr>Futuristic Background by Slidesgo</vt:lpstr>
      <vt:lpstr>B A C K G R O U N D</vt:lpstr>
      <vt:lpstr>03</vt:lpstr>
      <vt:lpstr>WHOA!</vt:lpstr>
      <vt:lpstr>THE SLIDE TITLE GOES HERE!</vt:lpstr>
      <vt:lpstr>VENUS</vt:lpstr>
      <vt:lpstr>Found and downloaded appropriate UI component materials for some pages;  The general front-end framework is built, and changes will be made according to the actual situation  Completed the detailed coding of some pages;</vt:lpstr>
      <vt:lpstr>Found and downloaded appropriate UI component materials for some pages;  The general front-end framework is built, and changes will be made according to the actual situation  Completed the detailed coding of some pages;</vt:lpstr>
      <vt:lpstr> Front end Implement the remaining pages, and all pages connected to the back end; Realization of the front-end design of the registration page; Realization of the front-end design of the retrieval, information editing and details pages for unused items; Front-end design for the password change page; Front-end design of the page for modifying user information; Front-end design of the page for quick release of products;</vt:lpstr>
      <vt:lpstr>Found and downloaded appropriate UI component materials for some pages;  The general front-end framework is built, and changes will be made according to the actual situation  Completed the detailed coding of some pages;</vt:lpstr>
      <vt:lpstr>MARS</vt:lpstr>
      <vt:lpstr>A PICTURE IS WORTH A THOUSAND WORDS</vt:lpstr>
      <vt:lpstr>MOBILE WEB</vt:lpstr>
      <vt:lpstr>A GOOD WAY TO END THE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Sprint summary report</dc:title>
  <dc:creator/>
  <cp:lastModifiedBy>searing</cp:lastModifiedBy>
  <cp:revision>1</cp:revision>
  <dcterms:created xsi:type="dcterms:W3CDTF">2023-12-01T14:44:40Z</dcterms:created>
  <dcterms:modified xsi:type="dcterms:W3CDTF">2023-12-01T14:44:40Z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DDF73B02B9004237BCD964DE1DFB3DED_12</vt:lpwstr>
  </property>
  <property fmtid="{D5CDD505-2E9C-101B-9397-08002B2CF9AE}" pid="3" name="KSOProductBuildVer">
    <vt:lpwstr>2052-12.1.0.15990</vt:lpwstr>
  </property>
</Properties>
</file>